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8" d="100"/>
          <a:sy n="68" d="100"/>
        </p:scale>
        <p:origin x="792"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smtClean="0">
                <a:solidFill>
                  <a:srgbClr val="2F5496"/>
                </a:solidFill>
                <a:latin typeface="Arial"/>
                <a:ea typeface="Arial"/>
                <a:cs typeface="Arial"/>
                <a:sym typeface="Arial"/>
              </a:rPr>
              <a:t>VIMALRAJ D– AU810021102040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rPr>
              <a:t>https://github.com/Vimalrajdharmendran/VimalRaj-au810021102040/tree/main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200" b="1" dirty="0">
                <a:solidFill>
                  <a:schemeClr val="accent1"/>
                </a:solidFill>
                <a:latin typeface="Arial"/>
                <a:ea typeface="Arial"/>
                <a:cs typeface="Arial"/>
                <a:sym typeface="Arial"/>
              </a:rPr>
              <a:t>Project Demo(Recorded Video)</a:t>
            </a:r>
            <a:endParaRPr sz="32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WhatsApp Video 2024-04-17 at 12.02.49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09240" y="1389472"/>
            <a:ext cx="3283580" cy="5419866"/>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330</TotalTime>
  <Words>530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6</cp:revision>
  <dcterms:modified xsi:type="dcterms:W3CDTF">2024-04-17T19:05:12Z</dcterms:modified>
</cp:coreProperties>
</file>